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2023 ГОД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2" y="1078386"/>
            <a:ext cx="2352558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МО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275857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Петровск-Забайкальский район,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Чернышевский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Петровск-Забайкальский, г.Чита,                             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138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think-cell Slide</vt:lpstr>
      <vt:lpstr>РЕЙТИНГ МУНИЦИПАЛЬНЫХ ОБРАЗОВАНИЙ ПО УРОВНЮ ОТКРЫТОСТИ БЮДЖЕТНЫХ ДАННЫХ ЗА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UserX</cp:lastModifiedBy>
  <cp:revision>17</cp:revision>
  <cp:lastPrinted>2023-06-08T02:51:56Z</cp:lastPrinted>
  <dcterms:created xsi:type="dcterms:W3CDTF">2022-06-27T05:53:54Z</dcterms:created>
  <dcterms:modified xsi:type="dcterms:W3CDTF">2025-03-01T01:09:26Z</dcterms:modified>
</cp:coreProperties>
</file>